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1" r:id="rId4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58A"/>
    <a:srgbClr val="BDD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03"/>
    <p:restoredTop sz="94678"/>
  </p:normalViewPr>
  <p:slideViewPr>
    <p:cSldViewPr snapToGrid="0" snapToObjects="1" showGuides="1">
      <p:cViewPr varScale="1">
        <p:scale>
          <a:sx n="129" d="100"/>
          <a:sy n="129" d="100"/>
        </p:scale>
        <p:origin x="193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E09F4-7FB5-5B4E-AFAE-6B50B30A6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7325-D1CE-E04B-A3DB-01D4B48633ED}" type="slidenum">
              <a:rPr lang="en-SE" smtClean="0"/>
              <a:t>‹#›</a:t>
            </a:fld>
            <a:endParaRPr lang="en-S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78DCAF-64CA-B446-927B-D4390BE6E2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07116" y="46406"/>
            <a:ext cx="4350168" cy="921890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1FF00D63-5ED2-424C-BFB0-1E9D8AEC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1517269"/>
            <a:ext cx="10515600" cy="9218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28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4628C53-51B1-0546-8036-909E1463FF7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3880" y="2666873"/>
            <a:ext cx="10515600" cy="33498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47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AA928E-88EC-5747-A823-4AC2C27E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7325-D1CE-E04B-A3DB-01D4B48633ED}" type="slidenum">
              <a:rPr lang="en-SE" smtClean="0"/>
              <a:t>‹#›</a:t>
            </a:fld>
            <a:endParaRPr lang="en-S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48E10B5-6CEB-C940-89A8-6D7FE6B7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941"/>
            <a:ext cx="7117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295A2ED-D241-F34B-B045-285456A97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F4D095-DB29-0F4E-B3A8-D1B1F247ED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07116" y="46406"/>
            <a:ext cx="4350168" cy="92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4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AA928E-88EC-5747-A823-4AC2C27E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7325-D1CE-E04B-A3DB-01D4B48633ED}" type="slidenum">
              <a:rPr lang="en-SE" smtClean="0"/>
              <a:t>‹#›</a:t>
            </a:fld>
            <a:endParaRPr lang="en-SE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295A2ED-D241-F34B-B045-285456A97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89D4C4-879D-C84D-9014-B83915801B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07116" y="46406"/>
            <a:ext cx="4350168" cy="921890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448A9E6-D7AE-6E49-B27F-C967F2F1E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941"/>
            <a:ext cx="7117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67876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AA928E-88EC-5747-A823-4AC2C27E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7325-D1CE-E04B-A3DB-01D4B48633ED}" type="slidenum">
              <a:rPr lang="en-SE" smtClean="0"/>
              <a:t>‹#›</a:t>
            </a:fld>
            <a:endParaRPr lang="en-SE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295A2ED-D241-F34B-B045-285456A97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19ED8353-0529-5148-B7E2-6D9C30406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941"/>
            <a:ext cx="7117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5352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EA4A495-4611-FD41-BFD0-255DED5D65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42623" y="2036703"/>
            <a:ext cx="6706753" cy="278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3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569FDF3-D133-124B-9AC3-2579CF71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l="13658" t="37455" r="13658" b="-1"/>
          <a:stretch/>
        </p:blipFill>
        <p:spPr>
          <a:xfrm>
            <a:off x="-1" y="0"/>
            <a:ext cx="12192001" cy="148783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FBC9BA-7931-314A-BE79-0B293DCD3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267C5-246D-B745-AB81-776090C62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BF0EC-98F9-3D4D-815B-61AF471A6D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BE8D327-B908-6A45-A7D3-1F4C80C46817}" type="datetimeFigureOut">
              <a:rPr lang="en-SE" smtClean="0"/>
              <a:pPr/>
              <a:t>2021-11-02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645A6-EC4C-C145-BF60-3ACCBAE255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304AD-F747-2040-AD45-478E149F0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1651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FB77325-D1CE-E04B-A3DB-01D4B48633ED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4497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E4DE895-35D5-064B-8C2D-C16AC359421C}"/>
              </a:ext>
            </a:extLst>
          </p:cNvPr>
          <p:cNvSpPr txBox="1">
            <a:spLocks/>
          </p:cNvSpPr>
          <p:nvPr/>
        </p:nvSpPr>
        <p:spPr>
          <a:xfrm>
            <a:off x="694270" y="1469149"/>
            <a:ext cx="10637242" cy="10994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b="0" dirty="0">
                <a:latin typeface="+mn-lt"/>
              </a:rPr>
              <a:t>Manuscript Title</a:t>
            </a:r>
          </a:p>
          <a:p>
            <a:pPr algn="l"/>
            <a:endParaRPr lang="en-GB" sz="2800" b="0" dirty="0">
              <a:latin typeface="+mn-lt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6FC89DBB-406F-4F4D-86D8-6FE50327D647}"/>
              </a:ext>
            </a:extLst>
          </p:cNvPr>
          <p:cNvSpPr txBox="1">
            <a:spLocks/>
          </p:cNvSpPr>
          <p:nvPr/>
        </p:nvSpPr>
        <p:spPr>
          <a:xfrm>
            <a:off x="694270" y="2709148"/>
            <a:ext cx="10637242" cy="3393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latin typeface="+mn-lt"/>
              </a:rPr>
              <a:t>AA,</a:t>
            </a:r>
            <a:r>
              <a:rPr lang="en-GB" sz="2000" baseline="30000" dirty="0">
                <a:latin typeface="+mn-lt"/>
              </a:rPr>
              <a:t>1,2,*</a:t>
            </a:r>
            <a:r>
              <a:rPr lang="en-GB" sz="2000" dirty="0">
                <a:latin typeface="+mn-lt"/>
              </a:rPr>
              <a:t> BB,</a:t>
            </a:r>
            <a:r>
              <a:rPr lang="en-GB" sz="2000" baseline="30000" dirty="0">
                <a:latin typeface="+mn-lt"/>
              </a:rPr>
              <a:t>1,2</a:t>
            </a:r>
            <a:r>
              <a:rPr lang="en-GB" sz="2000" dirty="0">
                <a:latin typeface="+mn-lt"/>
              </a:rPr>
              <a:t> CC</a:t>
            </a:r>
            <a:r>
              <a:rPr lang="en-GB" sz="2000" baseline="30000" dirty="0">
                <a:latin typeface="+mn-lt"/>
              </a:rPr>
              <a:t>1,2</a:t>
            </a:r>
            <a:r>
              <a:rPr lang="en-GB" sz="2000" dirty="0">
                <a:latin typeface="+mn-lt"/>
              </a:rPr>
              <a:t> and DD</a:t>
            </a:r>
            <a:r>
              <a:rPr lang="en-GB" sz="2000" baseline="30000" dirty="0">
                <a:latin typeface="+mn-lt"/>
              </a:rPr>
              <a:t>1,2</a:t>
            </a:r>
            <a:r>
              <a:rPr lang="en-GB" sz="2000" dirty="0">
                <a:latin typeface="+mn-lt"/>
              </a:rPr>
              <a:t> </a:t>
            </a:r>
          </a:p>
          <a:p>
            <a:pPr marL="0" indent="0">
              <a:buNone/>
            </a:pPr>
            <a:r>
              <a:rPr lang="en-US" sz="2000" baseline="30000" dirty="0">
                <a:latin typeface="+mn-lt"/>
              </a:rPr>
              <a:t>1 </a:t>
            </a:r>
            <a:r>
              <a:rPr lang="en-US" sz="2000" dirty="0">
                <a:latin typeface="+mn-lt"/>
              </a:rPr>
              <a:t>Affiliation [written in English]</a:t>
            </a:r>
            <a:endParaRPr lang="sv-SE" sz="2000" dirty="0">
              <a:latin typeface="+mn-lt"/>
            </a:endParaRPr>
          </a:p>
          <a:p>
            <a:pPr marL="0" indent="0">
              <a:buNone/>
            </a:pPr>
            <a:r>
              <a:rPr lang="en-US" sz="2000" baseline="30000" dirty="0">
                <a:latin typeface="+mn-lt"/>
              </a:rPr>
              <a:t>2 </a:t>
            </a:r>
            <a:r>
              <a:rPr lang="en-US" sz="2000" dirty="0">
                <a:latin typeface="+mn-lt"/>
              </a:rPr>
              <a:t>Affiliation </a:t>
            </a:r>
            <a:r>
              <a:rPr lang="en-US" sz="2000" dirty="0"/>
              <a:t>[written in English]</a:t>
            </a:r>
            <a:endParaRPr lang="sv-SE" sz="2000" dirty="0"/>
          </a:p>
          <a:p>
            <a:pPr marL="0" indent="0">
              <a:buNone/>
            </a:pPr>
            <a:endParaRPr lang="en-US" sz="2000" dirty="0">
              <a:latin typeface="+mn-lt"/>
            </a:endParaRPr>
          </a:p>
          <a:p>
            <a:pPr marL="0" indent="0">
              <a:buNone/>
            </a:pPr>
            <a:r>
              <a:rPr lang="en-US" sz="2000" baseline="30000" dirty="0">
                <a:latin typeface="+mn-lt"/>
              </a:rPr>
              <a:t>*</a:t>
            </a:r>
            <a:r>
              <a:rPr lang="en-US" sz="2000" dirty="0">
                <a:latin typeface="+mn-lt"/>
              </a:rPr>
              <a:t> Corresponding author: AA [</a:t>
            </a:r>
            <a:r>
              <a:rPr lang="en-US" sz="2000" dirty="0" err="1">
                <a:latin typeface="+mn-lt"/>
              </a:rPr>
              <a:t>adress</a:t>
            </a:r>
            <a:r>
              <a:rPr lang="en-US" sz="2000" dirty="0">
                <a:latin typeface="+mn-lt"/>
              </a:rPr>
              <a:t>]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fi-FI" sz="2000" dirty="0"/>
              <a:t>Acta </a:t>
            </a:r>
            <a:r>
              <a:rPr lang="fi-FI" sz="2000" dirty="0" err="1"/>
              <a:t>Dermato-Venereologica</a:t>
            </a:r>
            <a:r>
              <a:rPr lang="fi-FI" sz="2000" dirty="0"/>
              <a:t>. </a:t>
            </a:r>
          </a:p>
          <a:p>
            <a:pPr marL="0" indent="0">
              <a:buNone/>
            </a:pPr>
            <a:r>
              <a:rPr lang="fi-FI" sz="2000" dirty="0"/>
              <a:t>DOI: </a:t>
            </a:r>
            <a:r>
              <a:rPr lang="fi-FI" sz="2000" dirty="0" err="1"/>
              <a:t>https</a:t>
            </a:r>
            <a:r>
              <a:rPr lang="fi-FI" sz="2000" dirty="0"/>
              <a:t>://</a:t>
            </a:r>
            <a:r>
              <a:rPr lang="fi-FI" sz="2000" dirty="0" err="1"/>
              <a:t>doi.org</a:t>
            </a:r>
            <a:r>
              <a:rPr lang="fi-FI" sz="2000" dirty="0"/>
              <a:t>/10.2340/xxxx </a:t>
            </a:r>
            <a:endParaRPr lang="en-US" sz="2000" dirty="0">
              <a:latin typeface="+mn-lt"/>
            </a:endParaRPr>
          </a:p>
          <a:p>
            <a:endParaRPr lang="en-US" sz="2000" dirty="0"/>
          </a:p>
          <a:p>
            <a:pPr marL="0" indent="0">
              <a:buNone/>
            </a:pPr>
            <a:endParaRPr lang="en-US" sz="2000" dirty="0">
              <a:latin typeface="+mn-lt"/>
            </a:endParaRPr>
          </a:p>
          <a:p>
            <a:pPr marL="0" indent="0">
              <a:buNone/>
            </a:pPr>
            <a:endParaRPr lang="en-US" sz="2000" dirty="0">
              <a:latin typeface="+mn-lt"/>
            </a:endParaRPr>
          </a:p>
          <a:p>
            <a:pPr marL="0" indent="0">
              <a:buNone/>
            </a:pPr>
            <a:endParaRPr lang="sv-SE" sz="2000" dirty="0">
              <a:latin typeface="+mn-lt"/>
            </a:endParaRPr>
          </a:p>
          <a:p>
            <a:endParaRPr lang="en-GB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4551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4473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408165"/>
      </p:ext>
    </p:extLst>
  </p:cSld>
  <p:clrMapOvr>
    <a:masterClrMapping/>
  </p:clrMapOvr>
</p:sld>
</file>

<file path=ppt/theme/theme1.xml><?xml version="1.0" encoding="utf-8"?>
<a:theme xmlns:a="http://schemas.openxmlformats.org/drawingml/2006/main" name="Acta DV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48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Acta DV-Theme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Polesie</dc:creator>
  <cp:lastModifiedBy>Acta DV</cp:lastModifiedBy>
  <cp:revision>5</cp:revision>
  <dcterms:created xsi:type="dcterms:W3CDTF">2021-10-26T07:59:38Z</dcterms:created>
  <dcterms:modified xsi:type="dcterms:W3CDTF">2021-11-02T08:18:01Z</dcterms:modified>
</cp:coreProperties>
</file>