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6" autoAdjust="0"/>
    <p:restoredTop sz="80769" autoAdjust="0"/>
  </p:normalViewPr>
  <p:slideViewPr>
    <p:cSldViewPr snapToGrid="0">
      <p:cViewPr varScale="1">
        <p:scale>
          <a:sx n="44" d="100"/>
          <a:sy n="44" d="100"/>
        </p:scale>
        <p:origin x="91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FB0A98-C17E-49A7-BEDA-2D0331A9F771}" type="datetimeFigureOut">
              <a:rPr lang="en-SG" smtClean="0"/>
              <a:t>3/5/2021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075475-8ED9-4A2E-961B-33771242D57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264086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SG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Forest plot: Percent sites with deep probing depth at 3-months. (A) ≥5 mm (B) ≥6 mm (C) ≥7 mm</a:t>
            </a:r>
            <a:endParaRPr lang="en-S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075475-8ED9-4A2E-961B-33771242D576}" type="slidenum">
              <a:rPr lang="en-SG" smtClean="0"/>
              <a:t>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59453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SG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Forest plot: Percent sites with deep probing depth at 12-months. (A) ≥5 mm (B) ≥6 mm (C) ≥7 mm</a:t>
            </a:r>
            <a:endParaRPr lang="en-S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075475-8ED9-4A2E-961B-33771242D576}" type="slidenum">
              <a:rPr lang="en-SG" smtClean="0"/>
              <a:t>2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20785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SG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Forest plot: Change in mean probing pocket depth from baseline to 3-months (with Soares 2019)</a:t>
            </a:r>
            <a:endParaRPr lang="en-S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075475-8ED9-4A2E-961B-33771242D576}" type="slidenum">
              <a:rPr lang="en-SG" smtClean="0"/>
              <a:t>3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090765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SG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Forest plot: Odds ratio for patients in need of additional therapy, 0-2 compared to ≥3 sites (with </a:t>
            </a:r>
            <a:r>
              <a:rPr lang="en-SG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Tekce</a:t>
            </a:r>
            <a:r>
              <a:rPr lang="en-SG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2015)</a:t>
            </a:r>
            <a:endParaRPr lang="en-S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075475-8ED9-4A2E-961B-33771242D576}" type="slidenum">
              <a:rPr lang="en-SG" smtClean="0"/>
              <a:t>4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522807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84495-497D-4E8B-9A13-D3A81C099C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977A16-F933-4E51-BDE3-06C261D16A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6E2576-D0BB-4E73-BA31-DA52F5B6A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B66-BE35-4EF6-A872-E0A81E91D401}" type="datetimeFigureOut">
              <a:rPr lang="en-SG" smtClean="0"/>
              <a:t>3/5/2021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47DA8A-38D7-4EE2-BC24-C32F115254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FBCA31-AB55-428A-B64F-8E20AA64A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0444C-EFCE-4FB9-A38F-C57E57E47948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679429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F1A87-7152-4046-9FDB-D5A66F9D8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7968E7-AC2A-4D34-A35A-213F3FF971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18E121-6B60-409A-A547-6321CC440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B66-BE35-4EF6-A872-E0A81E91D401}" type="datetimeFigureOut">
              <a:rPr lang="en-SG" smtClean="0"/>
              <a:t>3/5/2021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9901B-427B-49E9-865E-F6F3C4380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C018FE-B1B7-4FDE-91B1-9F02D7CA6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0444C-EFCE-4FB9-A38F-C57E57E47948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868910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5A96F0-0381-4391-826C-229A346C5F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9CE022-FF4F-4FF3-9740-026D8664B6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43C2CB-7184-4677-A1D3-9B6534C02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B66-BE35-4EF6-A872-E0A81E91D401}" type="datetimeFigureOut">
              <a:rPr lang="en-SG" smtClean="0"/>
              <a:t>3/5/2021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947DC5-258E-46F4-88FD-3A5ABB5D7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75F196-F962-4DCB-A9B3-9A241950E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0444C-EFCE-4FB9-A38F-C57E57E47948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921278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D4E50-0024-4680-A94A-F89D7C509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BBAD56-F2C3-43CE-BA2E-AB281728B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312ECF-FD47-4D0D-B96C-D0A19BA95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B66-BE35-4EF6-A872-E0A81E91D401}" type="datetimeFigureOut">
              <a:rPr lang="en-SG" smtClean="0"/>
              <a:t>3/5/2021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984350-9B71-40C8-8CEB-0B7D8C9DC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AEA436-B93F-42A2-A1CF-568B24C8A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0444C-EFCE-4FB9-A38F-C57E57E47948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278665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91475-0143-4699-9EB0-17C119F06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40F417-574E-4AD5-A5F7-ABFA669BE4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B87C0B-B6AF-40B0-8B10-97E0BB45B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B66-BE35-4EF6-A872-E0A81E91D401}" type="datetimeFigureOut">
              <a:rPr lang="en-SG" smtClean="0"/>
              <a:t>3/5/2021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62D6C1-1385-40D4-8693-C4491CD07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1CE10-6572-4207-A46F-BFAEDC8DE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0444C-EFCE-4FB9-A38F-C57E57E47948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078661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506DD-A741-46AD-A33E-421580879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76319-2BFE-49B2-8D65-D7CA92CA88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17FE47-48C2-48D7-86FC-028F2A165E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CEB00D-B472-4AAC-88D0-717D471FA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B66-BE35-4EF6-A872-E0A81E91D401}" type="datetimeFigureOut">
              <a:rPr lang="en-SG" smtClean="0"/>
              <a:t>3/5/2021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257FBA-DBF6-4A65-9E36-4EF6A7421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EFFAD9-7FCB-48AB-B9B3-72782C43D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0444C-EFCE-4FB9-A38F-C57E57E47948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731967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9DA527-898E-45C5-8089-61F74780A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793894-0FE3-46FA-AA93-98E4EE4FC2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CA8AE3-3420-4C20-BCE2-353A46EFB7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CF606F-6C01-4217-B62E-785F9B0E43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C422C0-B0BA-4D2B-B086-EB9AB1AF05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6E1B42-7016-44B5-BCE0-27471D72B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B66-BE35-4EF6-A872-E0A81E91D401}" type="datetimeFigureOut">
              <a:rPr lang="en-SG" smtClean="0"/>
              <a:t>3/5/2021</a:t>
            </a:fld>
            <a:endParaRPr lang="en-S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45846E-0B97-4B31-B67C-6372A55A3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F318B6-1F09-4CC4-9E6D-CBC6FB934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0444C-EFCE-4FB9-A38F-C57E57E47948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247449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BF9B2-FFA2-463E-8090-817FE9E63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DA01B20-ED0C-4F5D-AC9A-94DD0342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B66-BE35-4EF6-A872-E0A81E91D401}" type="datetimeFigureOut">
              <a:rPr lang="en-SG" smtClean="0"/>
              <a:t>3/5/2021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ACBDA9-1ABA-4B73-81CB-191DF0A29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242F2A-CA89-4B13-8F95-A32BCF290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0444C-EFCE-4FB9-A38F-C57E57E47948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252317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6D6144-7DE1-44C2-84AB-CDC3B64FC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B66-BE35-4EF6-A872-E0A81E91D401}" type="datetimeFigureOut">
              <a:rPr lang="en-SG" smtClean="0"/>
              <a:t>3/5/2021</a:t>
            </a:fld>
            <a:endParaRPr lang="en-S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D166D9-E05F-472B-B775-00B1B24A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BC6F7E-A80C-49E2-9BFD-A91505644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0444C-EFCE-4FB9-A38F-C57E57E47948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11965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0CA84-FC5A-4116-A979-138D864E9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6311EF-08FC-4888-9BB8-75406E74E7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595236-F0E3-4D11-BDC1-AA52698343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A28D3D-339F-4C0F-9494-211504204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B66-BE35-4EF6-A872-E0A81E91D401}" type="datetimeFigureOut">
              <a:rPr lang="en-SG" smtClean="0"/>
              <a:t>3/5/2021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69144A-D487-4855-B1D1-031771287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8D6BEA-1B12-4BC6-8645-AC337E54A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0444C-EFCE-4FB9-A38F-C57E57E47948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9863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41CBD-2E04-4B00-A3C5-53FF55620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8D9304-E33D-4145-A2C4-BE7EC34401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F93082-C1E7-4AA5-81DD-3B77800625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C8F227-BEB3-4F73-AA08-30437162C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B66-BE35-4EF6-A872-E0A81E91D401}" type="datetimeFigureOut">
              <a:rPr lang="en-SG" smtClean="0"/>
              <a:t>3/5/2021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6DEE55-2ACC-43D9-8552-BA5370248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EBB586-2EF1-4DC6-B104-C10023710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0444C-EFCE-4FB9-A38F-C57E57E47948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1666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CCF25A-F374-454E-91D7-C081086C4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6D8BE9-FD09-4640-B5D0-05F5930F86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14861F-41F7-4473-97A5-368A913FFF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7AB66-BE35-4EF6-A872-E0A81E91D401}" type="datetimeFigureOut">
              <a:rPr lang="en-SG" smtClean="0"/>
              <a:t>3/5/2021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CBE823-A64F-41E8-A5DE-B0C3B98D91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AC1756-A1B2-4808-AE50-B843DAE9F7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0444C-EFCE-4FB9-A38F-C57E57E47948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93234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9">
            <a:extLst>
              <a:ext uri="{FF2B5EF4-FFF2-40B4-BE49-F238E27FC236}">
                <a16:creationId xmlns:a16="http://schemas.microsoft.com/office/drawing/2014/main" id="{E9AF3267-7770-4FD4-987F-931B14E6FF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966" y="888539"/>
            <a:ext cx="8320068" cy="1537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13">
            <a:extLst>
              <a:ext uri="{FF2B5EF4-FFF2-40B4-BE49-F238E27FC236}">
                <a16:creationId xmlns:a16="http://schemas.microsoft.com/office/drawing/2014/main" id="{6FC65F89-12C1-4C14-BC37-4DB586171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967" y="2759638"/>
            <a:ext cx="8320066" cy="1581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5">
            <a:extLst>
              <a:ext uri="{FF2B5EF4-FFF2-40B4-BE49-F238E27FC236}">
                <a16:creationId xmlns:a16="http://schemas.microsoft.com/office/drawing/2014/main" id="{A90ABD03-4019-4F49-B70D-628E114DF9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967" y="4649043"/>
            <a:ext cx="8320068" cy="161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EA801AE7-CB26-4026-BA95-4659878332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7951" y="644801"/>
            <a:ext cx="35618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(a)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4679ABC-FE1B-4F1F-B0E8-36944F1660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7951" y="2537414"/>
            <a:ext cx="36420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(b)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CC4EC36-2A08-4A2E-ACDC-99E249BDF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5965" y="4372044"/>
            <a:ext cx="35618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(c)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4C7C9233-EF3A-4596-9D58-BA98E4CCA9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7179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SG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78B3B3-4A48-488A-BBCA-5B71EE545ACA}"/>
              </a:ext>
            </a:extLst>
          </p:cNvPr>
          <p:cNvSpPr txBox="1"/>
          <p:nvPr/>
        </p:nvSpPr>
        <p:spPr>
          <a:xfrm>
            <a:off x="276858" y="6035863"/>
            <a:ext cx="165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/>
              <a:t>Figure S5</a:t>
            </a:r>
          </a:p>
        </p:txBody>
      </p:sp>
    </p:spTree>
    <p:extLst>
      <p:ext uri="{BB962C8B-B14F-4D97-AF65-F5344CB8AC3E}">
        <p14:creationId xmlns:p14="http://schemas.microsoft.com/office/powerpoint/2010/main" val="359775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10">
            <a:extLst>
              <a:ext uri="{FF2B5EF4-FFF2-40B4-BE49-F238E27FC236}">
                <a16:creationId xmlns:a16="http://schemas.microsoft.com/office/drawing/2014/main" id="{6411D328-4018-4AD0-82D1-318C00D619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724" y="1024031"/>
            <a:ext cx="8522838" cy="1428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14">
            <a:extLst>
              <a:ext uri="{FF2B5EF4-FFF2-40B4-BE49-F238E27FC236}">
                <a16:creationId xmlns:a16="http://schemas.microsoft.com/office/drawing/2014/main" id="{537184AB-E97B-4EEB-8E47-B0041F495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115" y="2872103"/>
            <a:ext cx="8522839" cy="147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6">
            <a:extLst>
              <a:ext uri="{FF2B5EF4-FFF2-40B4-BE49-F238E27FC236}">
                <a16:creationId xmlns:a16="http://schemas.microsoft.com/office/drawing/2014/main" id="{16F75D55-F425-49BE-A0AF-AD0A6AC51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724" y="4760801"/>
            <a:ext cx="8499230" cy="147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4">
            <a:extLst>
              <a:ext uri="{FF2B5EF4-FFF2-40B4-BE49-F238E27FC236}">
                <a16:creationId xmlns:a16="http://schemas.microsoft.com/office/drawing/2014/main" id="{996D3835-F6B1-4B66-B049-175CC8EB2F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2115" y="747032"/>
            <a:ext cx="35618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(a)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8FBFF04-BF7C-49AC-9C0A-19DB5713F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2115" y="2639295"/>
            <a:ext cx="36420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(b)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1AD80A9-058F-4F7F-9DC2-79706FFAAA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5724" y="4483802"/>
            <a:ext cx="35618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(c)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F44B00F-DF95-43C2-A2E1-5DE3BC2FA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3988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SG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00A071-18B6-4ABE-AA74-834450DE317E}"/>
              </a:ext>
            </a:extLst>
          </p:cNvPr>
          <p:cNvSpPr txBox="1"/>
          <p:nvPr/>
        </p:nvSpPr>
        <p:spPr>
          <a:xfrm>
            <a:off x="39116" y="6141668"/>
            <a:ext cx="165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/>
              <a:t>Figure S6</a:t>
            </a:r>
          </a:p>
        </p:txBody>
      </p:sp>
    </p:spTree>
    <p:extLst>
      <p:ext uri="{BB962C8B-B14F-4D97-AF65-F5344CB8AC3E}">
        <p14:creationId xmlns:p14="http://schemas.microsoft.com/office/powerpoint/2010/main" val="1776344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BBEA7F0-1244-440D-A430-B83BF5A352C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537" y="2247753"/>
            <a:ext cx="6335151" cy="236249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75994B3-95B7-424F-B75A-8143CB83F626}"/>
              </a:ext>
            </a:extLst>
          </p:cNvPr>
          <p:cNvSpPr txBox="1"/>
          <p:nvPr/>
        </p:nvSpPr>
        <p:spPr>
          <a:xfrm>
            <a:off x="470289" y="6018279"/>
            <a:ext cx="165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/>
              <a:t>Figure S7</a:t>
            </a:r>
          </a:p>
        </p:txBody>
      </p:sp>
    </p:spTree>
    <p:extLst>
      <p:ext uri="{BB962C8B-B14F-4D97-AF65-F5344CB8AC3E}">
        <p14:creationId xmlns:p14="http://schemas.microsoft.com/office/powerpoint/2010/main" val="14041531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5DE8324-6F1E-47D6-862F-245238855EF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064" y="2684413"/>
            <a:ext cx="7760752" cy="224995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C5C984-CA8D-46EC-92D2-E67B56AA40C6}"/>
              </a:ext>
            </a:extLst>
          </p:cNvPr>
          <p:cNvSpPr txBox="1"/>
          <p:nvPr/>
        </p:nvSpPr>
        <p:spPr>
          <a:xfrm>
            <a:off x="276858" y="6035863"/>
            <a:ext cx="165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/>
              <a:t>Figure S8</a:t>
            </a:r>
          </a:p>
        </p:txBody>
      </p:sp>
    </p:spTree>
    <p:extLst>
      <p:ext uri="{BB962C8B-B14F-4D97-AF65-F5344CB8AC3E}">
        <p14:creationId xmlns:p14="http://schemas.microsoft.com/office/powerpoint/2010/main" val="29450487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132</Words>
  <Application>Microsoft Office PowerPoint</Application>
  <PresentationFormat>Widescreen</PresentationFormat>
  <Paragraphs>18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Ethan Ng</dc:creator>
  <cp:lastModifiedBy>Ethan Ng</cp:lastModifiedBy>
  <cp:revision>2</cp:revision>
  <dcterms:created xsi:type="dcterms:W3CDTF">2021-03-13T08:32:06Z</dcterms:created>
  <dcterms:modified xsi:type="dcterms:W3CDTF">2021-05-03T04:49:04Z</dcterms:modified>
</cp:coreProperties>
</file>