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2192000" cy="6858000"/>
  <p:notesSz cx="6889750" cy="100187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 snapToGrid="0">
      <p:cViewPr varScale="1">
        <p:scale>
          <a:sx n="99" d="100"/>
          <a:sy n="99" d="100"/>
        </p:scale>
        <p:origin x="108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34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139"/>
            </a:lvl1pPr>
            <a:lvl2pPr marL="407502" indent="0" algn="ctr">
              <a:buNone/>
              <a:defRPr sz="1783"/>
            </a:lvl2pPr>
            <a:lvl3pPr marL="815005" indent="0" algn="ctr">
              <a:buNone/>
              <a:defRPr sz="1604"/>
            </a:lvl3pPr>
            <a:lvl4pPr marL="1222507" indent="0" algn="ctr">
              <a:buNone/>
              <a:defRPr sz="1426"/>
            </a:lvl4pPr>
            <a:lvl5pPr marL="1630009" indent="0" algn="ctr">
              <a:buNone/>
              <a:defRPr sz="1426"/>
            </a:lvl5pPr>
            <a:lvl6pPr marL="2037512" indent="0" algn="ctr">
              <a:buNone/>
              <a:defRPr sz="1426"/>
            </a:lvl6pPr>
            <a:lvl7pPr marL="2445014" indent="0" algn="ctr">
              <a:buNone/>
              <a:defRPr sz="1426"/>
            </a:lvl7pPr>
            <a:lvl8pPr marL="2852517" indent="0" algn="ctr">
              <a:buNone/>
              <a:defRPr sz="1426"/>
            </a:lvl8pPr>
            <a:lvl9pPr marL="3260019" indent="0" algn="ctr">
              <a:buNone/>
              <a:defRPr sz="142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166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761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624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494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534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139">
                <a:solidFill>
                  <a:schemeClr val="tx1">
                    <a:tint val="75000"/>
                  </a:schemeClr>
                </a:solidFill>
              </a:defRPr>
            </a:lvl1pPr>
            <a:lvl2pPr marL="407502" indent="0">
              <a:buNone/>
              <a:defRPr sz="1783">
                <a:solidFill>
                  <a:schemeClr val="tx1">
                    <a:tint val="75000"/>
                  </a:schemeClr>
                </a:solidFill>
              </a:defRPr>
            </a:lvl2pPr>
            <a:lvl3pPr marL="815005" indent="0">
              <a:buNone/>
              <a:defRPr sz="1604">
                <a:solidFill>
                  <a:schemeClr val="tx1">
                    <a:tint val="75000"/>
                  </a:schemeClr>
                </a:solidFill>
              </a:defRPr>
            </a:lvl3pPr>
            <a:lvl4pPr marL="1222507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4pPr>
            <a:lvl5pPr marL="1630009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5pPr>
            <a:lvl6pPr marL="2037512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6pPr>
            <a:lvl7pPr marL="2445014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7pPr>
            <a:lvl8pPr marL="2852517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8pPr>
            <a:lvl9pPr marL="3260019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671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273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139" b="1"/>
            </a:lvl1pPr>
            <a:lvl2pPr marL="407502" indent="0">
              <a:buNone/>
              <a:defRPr sz="1783" b="1"/>
            </a:lvl2pPr>
            <a:lvl3pPr marL="815005" indent="0">
              <a:buNone/>
              <a:defRPr sz="1604" b="1"/>
            </a:lvl3pPr>
            <a:lvl4pPr marL="1222507" indent="0">
              <a:buNone/>
              <a:defRPr sz="1426" b="1"/>
            </a:lvl4pPr>
            <a:lvl5pPr marL="1630009" indent="0">
              <a:buNone/>
              <a:defRPr sz="1426" b="1"/>
            </a:lvl5pPr>
            <a:lvl6pPr marL="2037512" indent="0">
              <a:buNone/>
              <a:defRPr sz="1426" b="1"/>
            </a:lvl6pPr>
            <a:lvl7pPr marL="2445014" indent="0">
              <a:buNone/>
              <a:defRPr sz="1426" b="1"/>
            </a:lvl7pPr>
            <a:lvl8pPr marL="2852517" indent="0">
              <a:buNone/>
              <a:defRPr sz="1426" b="1"/>
            </a:lvl8pPr>
            <a:lvl9pPr marL="3260019" indent="0">
              <a:buNone/>
              <a:defRPr sz="142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139" b="1"/>
            </a:lvl1pPr>
            <a:lvl2pPr marL="407502" indent="0">
              <a:buNone/>
              <a:defRPr sz="1783" b="1"/>
            </a:lvl2pPr>
            <a:lvl3pPr marL="815005" indent="0">
              <a:buNone/>
              <a:defRPr sz="1604" b="1"/>
            </a:lvl3pPr>
            <a:lvl4pPr marL="1222507" indent="0">
              <a:buNone/>
              <a:defRPr sz="1426" b="1"/>
            </a:lvl4pPr>
            <a:lvl5pPr marL="1630009" indent="0">
              <a:buNone/>
              <a:defRPr sz="1426" b="1"/>
            </a:lvl5pPr>
            <a:lvl6pPr marL="2037512" indent="0">
              <a:buNone/>
              <a:defRPr sz="1426" b="1"/>
            </a:lvl6pPr>
            <a:lvl7pPr marL="2445014" indent="0">
              <a:buNone/>
              <a:defRPr sz="1426" b="1"/>
            </a:lvl7pPr>
            <a:lvl8pPr marL="2852517" indent="0">
              <a:buNone/>
              <a:defRPr sz="1426" b="1"/>
            </a:lvl8pPr>
            <a:lvl9pPr marL="3260019" indent="0">
              <a:buNone/>
              <a:defRPr sz="142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348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197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717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285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852"/>
            </a:lvl1pPr>
            <a:lvl2pPr>
              <a:defRPr sz="2496"/>
            </a:lvl2pPr>
            <a:lvl3pPr>
              <a:defRPr sz="2139"/>
            </a:lvl3pPr>
            <a:lvl4pPr>
              <a:defRPr sz="1783"/>
            </a:lvl4pPr>
            <a:lvl5pPr>
              <a:defRPr sz="1783"/>
            </a:lvl5pPr>
            <a:lvl6pPr>
              <a:defRPr sz="1783"/>
            </a:lvl6pPr>
            <a:lvl7pPr>
              <a:defRPr sz="1783"/>
            </a:lvl7pPr>
            <a:lvl8pPr>
              <a:defRPr sz="1783"/>
            </a:lvl8pPr>
            <a:lvl9pPr>
              <a:defRPr sz="178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426"/>
            </a:lvl1pPr>
            <a:lvl2pPr marL="407502" indent="0">
              <a:buNone/>
              <a:defRPr sz="1248"/>
            </a:lvl2pPr>
            <a:lvl3pPr marL="815005" indent="0">
              <a:buNone/>
              <a:defRPr sz="1070"/>
            </a:lvl3pPr>
            <a:lvl4pPr marL="1222507" indent="0">
              <a:buNone/>
              <a:defRPr sz="891"/>
            </a:lvl4pPr>
            <a:lvl5pPr marL="1630009" indent="0">
              <a:buNone/>
              <a:defRPr sz="891"/>
            </a:lvl5pPr>
            <a:lvl6pPr marL="2037512" indent="0">
              <a:buNone/>
              <a:defRPr sz="891"/>
            </a:lvl6pPr>
            <a:lvl7pPr marL="2445014" indent="0">
              <a:buNone/>
              <a:defRPr sz="891"/>
            </a:lvl7pPr>
            <a:lvl8pPr marL="2852517" indent="0">
              <a:buNone/>
              <a:defRPr sz="891"/>
            </a:lvl8pPr>
            <a:lvl9pPr marL="3260019" indent="0">
              <a:buNone/>
              <a:defRPr sz="89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245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285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2852"/>
            </a:lvl1pPr>
            <a:lvl2pPr marL="407502" indent="0">
              <a:buNone/>
              <a:defRPr sz="2496"/>
            </a:lvl2pPr>
            <a:lvl3pPr marL="815005" indent="0">
              <a:buNone/>
              <a:defRPr sz="2139"/>
            </a:lvl3pPr>
            <a:lvl4pPr marL="1222507" indent="0">
              <a:buNone/>
              <a:defRPr sz="1783"/>
            </a:lvl4pPr>
            <a:lvl5pPr marL="1630009" indent="0">
              <a:buNone/>
              <a:defRPr sz="1783"/>
            </a:lvl5pPr>
            <a:lvl6pPr marL="2037512" indent="0">
              <a:buNone/>
              <a:defRPr sz="1783"/>
            </a:lvl6pPr>
            <a:lvl7pPr marL="2445014" indent="0">
              <a:buNone/>
              <a:defRPr sz="1783"/>
            </a:lvl7pPr>
            <a:lvl8pPr marL="2852517" indent="0">
              <a:buNone/>
              <a:defRPr sz="1783"/>
            </a:lvl8pPr>
            <a:lvl9pPr marL="3260019" indent="0">
              <a:buNone/>
              <a:defRPr sz="178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426"/>
            </a:lvl1pPr>
            <a:lvl2pPr marL="407502" indent="0">
              <a:buNone/>
              <a:defRPr sz="1248"/>
            </a:lvl2pPr>
            <a:lvl3pPr marL="815005" indent="0">
              <a:buNone/>
              <a:defRPr sz="1070"/>
            </a:lvl3pPr>
            <a:lvl4pPr marL="1222507" indent="0">
              <a:buNone/>
              <a:defRPr sz="891"/>
            </a:lvl4pPr>
            <a:lvl5pPr marL="1630009" indent="0">
              <a:buNone/>
              <a:defRPr sz="891"/>
            </a:lvl5pPr>
            <a:lvl6pPr marL="2037512" indent="0">
              <a:buNone/>
              <a:defRPr sz="891"/>
            </a:lvl6pPr>
            <a:lvl7pPr marL="2445014" indent="0">
              <a:buNone/>
              <a:defRPr sz="891"/>
            </a:lvl7pPr>
            <a:lvl8pPr marL="2852517" indent="0">
              <a:buNone/>
              <a:defRPr sz="891"/>
            </a:lvl8pPr>
            <a:lvl9pPr marL="3260019" indent="0">
              <a:buNone/>
              <a:defRPr sz="89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342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21789"/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 defTabSz="921789"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21789"/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21789"/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 defTabSz="921789"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40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15005" rtl="0" eaLnBrk="1" latinLnBrk="0" hangingPunct="1">
        <a:lnSpc>
          <a:spcPct val="90000"/>
        </a:lnSpc>
        <a:spcBef>
          <a:spcPct val="0"/>
        </a:spcBef>
        <a:buNone/>
        <a:defRPr sz="39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3751" indent="-203751" algn="l" defTabSz="815005" rtl="0" eaLnBrk="1" latinLnBrk="0" hangingPunct="1">
        <a:lnSpc>
          <a:spcPct val="90000"/>
        </a:lnSpc>
        <a:spcBef>
          <a:spcPts val="891"/>
        </a:spcBef>
        <a:buFont typeface="Arial" panose="020B0604020202020204" pitchFamily="34" charset="0"/>
        <a:buChar char="•"/>
        <a:defRPr sz="2496" kern="1200">
          <a:solidFill>
            <a:schemeClr val="tx1"/>
          </a:solidFill>
          <a:latin typeface="+mn-lt"/>
          <a:ea typeface="+mn-ea"/>
          <a:cs typeface="+mn-cs"/>
        </a:defRPr>
      </a:lvl1pPr>
      <a:lvl2pPr marL="611254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2139" kern="1200">
          <a:solidFill>
            <a:schemeClr val="tx1"/>
          </a:solidFill>
          <a:latin typeface="+mn-lt"/>
          <a:ea typeface="+mn-ea"/>
          <a:cs typeface="+mn-cs"/>
        </a:defRPr>
      </a:lvl2pPr>
      <a:lvl3pPr marL="1018756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783" kern="1200">
          <a:solidFill>
            <a:schemeClr val="tx1"/>
          </a:solidFill>
          <a:latin typeface="+mn-lt"/>
          <a:ea typeface="+mn-ea"/>
          <a:cs typeface="+mn-cs"/>
        </a:defRPr>
      </a:lvl3pPr>
      <a:lvl4pPr marL="1426258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4" kern="1200">
          <a:solidFill>
            <a:schemeClr val="tx1"/>
          </a:solidFill>
          <a:latin typeface="+mn-lt"/>
          <a:ea typeface="+mn-ea"/>
          <a:cs typeface="+mn-cs"/>
        </a:defRPr>
      </a:lvl4pPr>
      <a:lvl5pPr marL="1833761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4" kern="1200">
          <a:solidFill>
            <a:schemeClr val="tx1"/>
          </a:solidFill>
          <a:latin typeface="+mn-lt"/>
          <a:ea typeface="+mn-ea"/>
          <a:cs typeface="+mn-cs"/>
        </a:defRPr>
      </a:lvl5pPr>
      <a:lvl6pPr marL="2241263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4" kern="1200">
          <a:solidFill>
            <a:schemeClr val="tx1"/>
          </a:solidFill>
          <a:latin typeface="+mn-lt"/>
          <a:ea typeface="+mn-ea"/>
          <a:cs typeface="+mn-cs"/>
        </a:defRPr>
      </a:lvl6pPr>
      <a:lvl7pPr marL="2648765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4" kern="1200">
          <a:solidFill>
            <a:schemeClr val="tx1"/>
          </a:solidFill>
          <a:latin typeface="+mn-lt"/>
          <a:ea typeface="+mn-ea"/>
          <a:cs typeface="+mn-cs"/>
        </a:defRPr>
      </a:lvl7pPr>
      <a:lvl8pPr marL="3056268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4" kern="1200">
          <a:solidFill>
            <a:schemeClr val="tx1"/>
          </a:solidFill>
          <a:latin typeface="+mn-lt"/>
          <a:ea typeface="+mn-ea"/>
          <a:cs typeface="+mn-cs"/>
        </a:defRPr>
      </a:lvl8pPr>
      <a:lvl9pPr marL="3463770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1pPr>
      <a:lvl2pPr marL="407502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2pPr>
      <a:lvl3pPr marL="815005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3pPr>
      <a:lvl4pPr marL="1222507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4pPr>
      <a:lvl5pPr marL="1630009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5pPr>
      <a:lvl6pPr marL="2037512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6pPr>
      <a:lvl7pPr marL="2445014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7pPr>
      <a:lvl8pPr marL="2852517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8pPr>
      <a:lvl9pPr marL="3260019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microsoft.com/office/2007/relationships/hdphoto" Target="../media/hdphoto6.wdp"/><Relationship Id="rId18" Type="http://schemas.openxmlformats.org/officeDocument/2006/relationships/image" Target="../media/image9.png"/><Relationship Id="rId26" Type="http://schemas.microsoft.com/office/2007/relationships/hdphoto" Target="../media/hdphoto12.wdp"/><Relationship Id="rId39" Type="http://schemas.openxmlformats.org/officeDocument/2006/relationships/image" Target="../media/image20.png"/><Relationship Id="rId21" Type="http://schemas.openxmlformats.org/officeDocument/2006/relationships/image" Target="../media/image11.png"/><Relationship Id="rId34" Type="http://schemas.microsoft.com/office/2007/relationships/hdphoto" Target="../media/hdphoto16.wdp"/><Relationship Id="rId42" Type="http://schemas.microsoft.com/office/2007/relationships/hdphoto" Target="../media/hdphoto20.wdp"/><Relationship Id="rId47" Type="http://schemas.openxmlformats.org/officeDocument/2006/relationships/image" Target="../media/image24.png"/><Relationship Id="rId50" Type="http://schemas.microsoft.com/office/2007/relationships/hdphoto" Target="../media/hdphoto24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9" Type="http://schemas.openxmlformats.org/officeDocument/2006/relationships/image" Target="../media/image15.png"/><Relationship Id="rId11" Type="http://schemas.microsoft.com/office/2007/relationships/hdphoto" Target="../media/hdphoto5.wdp"/><Relationship Id="rId24" Type="http://schemas.microsoft.com/office/2007/relationships/hdphoto" Target="../media/hdphoto11.wdp"/><Relationship Id="rId32" Type="http://schemas.microsoft.com/office/2007/relationships/hdphoto" Target="../media/hdphoto15.wdp"/><Relationship Id="rId37" Type="http://schemas.openxmlformats.org/officeDocument/2006/relationships/image" Target="../media/image19.png"/><Relationship Id="rId40" Type="http://schemas.microsoft.com/office/2007/relationships/hdphoto" Target="../media/hdphoto19.wdp"/><Relationship Id="rId45" Type="http://schemas.openxmlformats.org/officeDocument/2006/relationships/image" Target="../media/image23.png"/><Relationship Id="rId5" Type="http://schemas.microsoft.com/office/2007/relationships/hdphoto" Target="../media/hdphoto2.wdp"/><Relationship Id="rId15" Type="http://schemas.microsoft.com/office/2007/relationships/hdphoto" Target="../media/hdphoto7.wdp"/><Relationship Id="rId23" Type="http://schemas.openxmlformats.org/officeDocument/2006/relationships/image" Target="../media/image12.png"/><Relationship Id="rId28" Type="http://schemas.microsoft.com/office/2007/relationships/hdphoto" Target="../media/hdphoto13.wdp"/><Relationship Id="rId36" Type="http://schemas.microsoft.com/office/2007/relationships/hdphoto" Target="../media/hdphoto17.wdp"/><Relationship Id="rId49" Type="http://schemas.openxmlformats.org/officeDocument/2006/relationships/image" Target="../media/image25.png"/><Relationship Id="rId10" Type="http://schemas.openxmlformats.org/officeDocument/2006/relationships/image" Target="../media/image5.png"/><Relationship Id="rId19" Type="http://schemas.openxmlformats.org/officeDocument/2006/relationships/image" Target="../media/image10.png"/><Relationship Id="rId31" Type="http://schemas.openxmlformats.org/officeDocument/2006/relationships/image" Target="../media/image16.png"/><Relationship Id="rId44" Type="http://schemas.microsoft.com/office/2007/relationships/hdphoto" Target="../media/hdphoto21.wdp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image" Target="../media/image7.png"/><Relationship Id="rId22" Type="http://schemas.microsoft.com/office/2007/relationships/hdphoto" Target="../media/hdphoto10.wdp"/><Relationship Id="rId27" Type="http://schemas.openxmlformats.org/officeDocument/2006/relationships/image" Target="../media/image14.png"/><Relationship Id="rId30" Type="http://schemas.microsoft.com/office/2007/relationships/hdphoto" Target="../media/hdphoto14.wdp"/><Relationship Id="rId35" Type="http://schemas.openxmlformats.org/officeDocument/2006/relationships/image" Target="../media/image18.png"/><Relationship Id="rId43" Type="http://schemas.openxmlformats.org/officeDocument/2006/relationships/image" Target="../media/image22.png"/><Relationship Id="rId48" Type="http://schemas.microsoft.com/office/2007/relationships/hdphoto" Target="../media/hdphoto23.wdp"/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12" Type="http://schemas.openxmlformats.org/officeDocument/2006/relationships/image" Target="../media/image6.png"/><Relationship Id="rId17" Type="http://schemas.microsoft.com/office/2007/relationships/hdphoto" Target="../media/hdphoto8.wdp"/><Relationship Id="rId25" Type="http://schemas.openxmlformats.org/officeDocument/2006/relationships/image" Target="../media/image13.png"/><Relationship Id="rId33" Type="http://schemas.openxmlformats.org/officeDocument/2006/relationships/image" Target="../media/image17.png"/><Relationship Id="rId38" Type="http://schemas.microsoft.com/office/2007/relationships/hdphoto" Target="../media/hdphoto18.wdp"/><Relationship Id="rId46" Type="http://schemas.microsoft.com/office/2007/relationships/hdphoto" Target="../media/hdphoto22.wdp"/><Relationship Id="rId20" Type="http://schemas.microsoft.com/office/2007/relationships/hdphoto" Target="../media/hdphoto9.wdp"/><Relationship Id="rId41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 preferRelativeResize="0">
            <a:picLocks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6608" y="592865"/>
            <a:ext cx="1283417" cy="1604271"/>
          </a:xfrm>
          <a:prstGeom prst="rect">
            <a:avLst/>
          </a:prstGeom>
        </p:spPr>
      </p:pic>
      <p:pic>
        <p:nvPicPr>
          <p:cNvPr id="3" name="Picture 2"/>
          <p:cNvPicPr preferRelativeResize="0">
            <a:picLocks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60024" y="592865"/>
            <a:ext cx="1283417" cy="1604271"/>
          </a:xfrm>
          <a:prstGeom prst="rect">
            <a:avLst/>
          </a:prstGeom>
        </p:spPr>
      </p:pic>
      <p:pic>
        <p:nvPicPr>
          <p:cNvPr id="4" name="Picture 3"/>
          <p:cNvPicPr preferRelativeResize="0">
            <a:picLocks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43441" y="592865"/>
            <a:ext cx="1283417" cy="1604271"/>
          </a:xfrm>
          <a:prstGeom prst="rect">
            <a:avLst/>
          </a:prstGeom>
        </p:spPr>
      </p:pic>
      <p:pic>
        <p:nvPicPr>
          <p:cNvPr id="5" name="Picture 4"/>
          <p:cNvPicPr preferRelativeResize="0">
            <a:picLocks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26857" y="592865"/>
            <a:ext cx="1283417" cy="1604271"/>
          </a:xfrm>
          <a:prstGeom prst="rect">
            <a:avLst/>
          </a:prstGeom>
        </p:spPr>
      </p:pic>
      <p:pic>
        <p:nvPicPr>
          <p:cNvPr id="6" name="Picture 5"/>
          <p:cNvPicPr preferRelativeResize="0">
            <a:picLocks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10274" y="592865"/>
            <a:ext cx="1283417" cy="1604271"/>
          </a:xfrm>
          <a:prstGeom prst="rect">
            <a:avLst/>
          </a:prstGeom>
        </p:spPr>
      </p:pic>
      <p:pic>
        <p:nvPicPr>
          <p:cNvPr id="7" name="Picture 6"/>
          <p:cNvPicPr preferRelativeResize="0">
            <a:picLocks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93690" y="592865"/>
            <a:ext cx="1283417" cy="1604271"/>
          </a:xfrm>
          <a:prstGeom prst="rect">
            <a:avLst/>
          </a:prstGeom>
        </p:spPr>
      </p:pic>
      <p:pic>
        <p:nvPicPr>
          <p:cNvPr id="8" name="Picture 7"/>
          <p:cNvPicPr preferRelativeResize="0">
            <a:picLocks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77107" y="592865"/>
            <a:ext cx="1283417" cy="1604271"/>
          </a:xfrm>
          <a:prstGeom prst="rect">
            <a:avLst/>
          </a:prstGeom>
        </p:spPr>
      </p:pic>
      <p:pic>
        <p:nvPicPr>
          <p:cNvPr id="9" name="Picture 8"/>
          <p:cNvPicPr preferRelativeResize="0">
            <a:picLocks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60523" y="592865"/>
            <a:ext cx="1283417" cy="1604271"/>
          </a:xfrm>
          <a:prstGeom prst="rect">
            <a:avLst/>
          </a:prstGeom>
        </p:spPr>
      </p:pic>
      <p:pic>
        <p:nvPicPr>
          <p:cNvPr id="10" name="Picture 9"/>
          <p:cNvPicPr preferRelativeResize="0">
            <a:picLocks/>
          </p:cNvPicPr>
          <p:nvPr/>
        </p:nvPicPr>
        <p:blipFill>
          <a:blip r:embed="rId18"/>
          <a:stretch>
            <a:fillRect/>
          </a:stretch>
        </p:blipFill>
        <p:spPr>
          <a:xfrm>
            <a:off x="10543940" y="592865"/>
            <a:ext cx="1283417" cy="1604271"/>
          </a:xfrm>
          <a:prstGeom prst="rect">
            <a:avLst/>
          </a:prstGeom>
        </p:spPr>
      </p:pic>
      <p:pic>
        <p:nvPicPr>
          <p:cNvPr id="11" name="Picture 10"/>
          <p:cNvPicPr preferRelativeResize="0">
            <a:picLocks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6608" y="2284816"/>
            <a:ext cx="1283417" cy="1604271"/>
          </a:xfrm>
          <a:prstGeom prst="rect">
            <a:avLst/>
          </a:prstGeom>
        </p:spPr>
      </p:pic>
      <p:pic>
        <p:nvPicPr>
          <p:cNvPr id="12" name="Picture 11"/>
          <p:cNvPicPr preferRelativeResize="0">
            <a:picLocks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60024" y="2284816"/>
            <a:ext cx="1283417" cy="1604271"/>
          </a:xfrm>
          <a:prstGeom prst="rect">
            <a:avLst/>
          </a:prstGeom>
        </p:spPr>
      </p:pic>
      <p:pic>
        <p:nvPicPr>
          <p:cNvPr id="13" name="Picture 12"/>
          <p:cNvPicPr preferRelativeResize="0">
            <a:picLocks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43441" y="2284816"/>
            <a:ext cx="1283417" cy="1604271"/>
          </a:xfrm>
          <a:prstGeom prst="rect">
            <a:avLst/>
          </a:prstGeom>
        </p:spPr>
      </p:pic>
      <p:pic>
        <p:nvPicPr>
          <p:cNvPr id="14" name="Picture 13"/>
          <p:cNvPicPr preferRelativeResize="0">
            <a:picLocks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26857" y="2284816"/>
            <a:ext cx="1283417" cy="1604271"/>
          </a:xfrm>
          <a:prstGeom prst="rect">
            <a:avLst/>
          </a:prstGeom>
        </p:spPr>
      </p:pic>
      <p:pic>
        <p:nvPicPr>
          <p:cNvPr id="15" name="Picture 14"/>
          <p:cNvPicPr preferRelativeResize="0">
            <a:picLocks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10274" y="2284816"/>
            <a:ext cx="1283417" cy="1604271"/>
          </a:xfrm>
          <a:prstGeom prst="rect">
            <a:avLst/>
          </a:prstGeom>
        </p:spPr>
      </p:pic>
      <p:pic>
        <p:nvPicPr>
          <p:cNvPr id="17" name="Picture 16"/>
          <p:cNvPicPr preferRelativeResize="0">
            <a:picLocks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93690" y="2284816"/>
            <a:ext cx="1283417" cy="1604271"/>
          </a:xfrm>
          <a:prstGeom prst="rect">
            <a:avLst/>
          </a:prstGeom>
        </p:spPr>
      </p:pic>
      <p:pic>
        <p:nvPicPr>
          <p:cNvPr id="18" name="Picture 17"/>
          <p:cNvPicPr preferRelativeResize="0">
            <a:picLocks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77107" y="2284816"/>
            <a:ext cx="1283417" cy="1604271"/>
          </a:xfrm>
          <a:prstGeom prst="rect">
            <a:avLst/>
          </a:prstGeom>
        </p:spPr>
      </p:pic>
      <p:pic>
        <p:nvPicPr>
          <p:cNvPr id="19" name="Picture 18"/>
          <p:cNvPicPr preferRelativeResize="0">
            <a:picLocks/>
          </p:cNvPicPr>
          <p:nvPr/>
        </p:nvPicPr>
        <p:blipFill>
          <a:blip r:embed="rId33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60523" y="2284816"/>
            <a:ext cx="1283417" cy="1604271"/>
          </a:xfrm>
          <a:prstGeom prst="rect">
            <a:avLst/>
          </a:prstGeom>
        </p:spPr>
      </p:pic>
      <p:pic>
        <p:nvPicPr>
          <p:cNvPr id="20" name="Picture 19"/>
          <p:cNvPicPr preferRelativeResize="0">
            <a:picLocks/>
          </p:cNvPicPr>
          <p:nvPr/>
        </p:nvPicPr>
        <p:blipFill>
          <a:blip r:embed="rId35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43940" y="2284816"/>
            <a:ext cx="1283417" cy="1604271"/>
          </a:xfrm>
          <a:prstGeom prst="rect">
            <a:avLst/>
          </a:prstGeom>
        </p:spPr>
      </p:pic>
      <p:pic>
        <p:nvPicPr>
          <p:cNvPr id="21" name="Picture 20"/>
          <p:cNvPicPr preferRelativeResize="0">
            <a:picLocks/>
          </p:cNvPicPr>
          <p:nvPr/>
        </p:nvPicPr>
        <p:blipFill>
          <a:blip r:embed="rId37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60024" y="4155681"/>
            <a:ext cx="1283417" cy="1604271"/>
          </a:xfrm>
          <a:prstGeom prst="rect">
            <a:avLst/>
          </a:prstGeom>
        </p:spPr>
      </p:pic>
      <p:pic>
        <p:nvPicPr>
          <p:cNvPr id="22" name="Picture 21"/>
          <p:cNvPicPr preferRelativeResize="0">
            <a:picLocks/>
          </p:cNvPicPr>
          <p:nvPr/>
        </p:nvPicPr>
        <p:blipFill>
          <a:blip r:embed="rId39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43441" y="4155681"/>
            <a:ext cx="1283417" cy="1604271"/>
          </a:xfrm>
          <a:prstGeom prst="rect">
            <a:avLst/>
          </a:prstGeom>
        </p:spPr>
      </p:pic>
      <p:pic>
        <p:nvPicPr>
          <p:cNvPr id="23" name="Picture 22"/>
          <p:cNvPicPr preferRelativeResize="0">
            <a:picLocks/>
          </p:cNvPicPr>
          <p:nvPr/>
        </p:nvPicPr>
        <p:blipFill>
          <a:blip r:embed="rId41">
            <a:extLst>
              <a:ext uri="{BEBA8EAE-BF5A-486C-A8C5-ECC9F3942E4B}">
                <a14:imgProps xmlns:a14="http://schemas.microsoft.com/office/drawing/2010/main">
                  <a14:imgLayer r:embed="rId4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26857" y="4155681"/>
            <a:ext cx="1283417" cy="1604271"/>
          </a:xfrm>
          <a:prstGeom prst="rect">
            <a:avLst/>
          </a:prstGeom>
        </p:spPr>
      </p:pic>
      <p:pic>
        <p:nvPicPr>
          <p:cNvPr id="24" name="Picture 23"/>
          <p:cNvPicPr preferRelativeResize="0">
            <a:picLocks/>
          </p:cNvPicPr>
          <p:nvPr/>
        </p:nvPicPr>
        <p:blipFill>
          <a:blip r:embed="rId43">
            <a:extLst>
              <a:ext uri="{BEBA8EAE-BF5A-486C-A8C5-ECC9F3942E4B}">
                <a14:imgProps xmlns:a14="http://schemas.microsoft.com/office/drawing/2010/main">
                  <a14:imgLayer r:embed="rId4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10274" y="4155681"/>
            <a:ext cx="1283417" cy="1604271"/>
          </a:xfrm>
          <a:prstGeom prst="rect">
            <a:avLst/>
          </a:prstGeom>
        </p:spPr>
      </p:pic>
      <p:pic>
        <p:nvPicPr>
          <p:cNvPr id="25" name="Picture 24"/>
          <p:cNvPicPr preferRelativeResize="0">
            <a:picLocks/>
          </p:cNvPicPr>
          <p:nvPr/>
        </p:nvPicPr>
        <p:blipFill>
          <a:blip r:embed="rId45">
            <a:extLst>
              <a:ext uri="{BEBA8EAE-BF5A-486C-A8C5-ECC9F3942E4B}">
                <a14:imgProps xmlns:a14="http://schemas.microsoft.com/office/drawing/2010/main">
                  <a14:imgLayer r:embed="rId4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93690" y="4155681"/>
            <a:ext cx="1283417" cy="1604271"/>
          </a:xfrm>
          <a:prstGeom prst="rect">
            <a:avLst/>
          </a:prstGeom>
        </p:spPr>
      </p:pic>
      <p:pic>
        <p:nvPicPr>
          <p:cNvPr id="28" name="Picture 27"/>
          <p:cNvPicPr preferRelativeResize="0">
            <a:picLocks/>
          </p:cNvPicPr>
          <p:nvPr/>
        </p:nvPicPr>
        <p:blipFill>
          <a:blip r:embed="rId47">
            <a:extLst>
              <a:ext uri="{BEBA8EAE-BF5A-486C-A8C5-ECC9F3942E4B}">
                <a14:imgProps xmlns:a14="http://schemas.microsoft.com/office/drawing/2010/main">
                  <a14:imgLayer r:embed="rId4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60523" y="4155681"/>
            <a:ext cx="1283417" cy="1604271"/>
          </a:xfrm>
          <a:prstGeom prst="rect">
            <a:avLst/>
          </a:prstGeom>
        </p:spPr>
      </p:pic>
      <p:pic>
        <p:nvPicPr>
          <p:cNvPr id="29" name="Picture 28"/>
          <p:cNvPicPr preferRelativeResize="0">
            <a:picLocks/>
          </p:cNvPicPr>
          <p:nvPr/>
        </p:nvPicPr>
        <p:blipFill>
          <a:blip r:embed="rId49">
            <a:extLst>
              <a:ext uri="{BEBA8EAE-BF5A-486C-A8C5-ECC9F3942E4B}">
                <a14:imgProps xmlns:a14="http://schemas.microsoft.com/office/drawing/2010/main">
                  <a14:imgLayer r:embed="rId50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77107" y="4155681"/>
            <a:ext cx="1283417" cy="1604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71349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Ita, Michael</dc:creator>
  <cp:lastModifiedBy>Ita, Michael Itak</cp:lastModifiedBy>
  <cp:revision>3</cp:revision>
  <cp:lastPrinted>2021-04-24T16:27:31Z</cp:lastPrinted>
  <dcterms:created xsi:type="dcterms:W3CDTF">2021-03-13T16:53:59Z</dcterms:created>
  <dcterms:modified xsi:type="dcterms:W3CDTF">2021-04-25T22:54:40Z</dcterms:modified>
</cp:coreProperties>
</file>