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89750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25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9413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547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9370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218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206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7826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80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39429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2774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16154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C1B73-DF36-4C48-9824-51D025AB24C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55CEB-C8E0-4BBC-9764-4006FF10D61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658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 preferRelativeResize="0"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40455" y="1407795"/>
            <a:ext cx="504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59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Ita, Michael</dc:creator>
  <cp:lastModifiedBy>Ita, Michael Itak</cp:lastModifiedBy>
  <cp:revision>5</cp:revision>
  <cp:lastPrinted>2021-04-24T16:27:39Z</cp:lastPrinted>
  <dcterms:created xsi:type="dcterms:W3CDTF">2021-04-24T13:59:43Z</dcterms:created>
  <dcterms:modified xsi:type="dcterms:W3CDTF">2021-04-25T22:55:18Z</dcterms:modified>
</cp:coreProperties>
</file>