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89750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3324910-BEED-4174-9630-0081FFFAB97E}" type="datetimeFigureOut">
              <a:rPr lang="en-IE" smtClean="0"/>
              <a:t>25/04/2021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1506"/>
            <a:ext cx="5511800" cy="394486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3AE8B69-3CB5-4EC4-A140-9E112C5497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4273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Therapeutic Response.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5F5CA-BFA3-485C-BD82-DF1AA36B94CF}" type="slidenum">
              <a:rPr lang="en-IE" smtClean="0">
                <a:solidFill>
                  <a:prstClr val="black"/>
                </a:solidFill>
              </a:rPr>
              <a:pPr/>
              <a:t>1</a:t>
            </a:fld>
            <a:endParaRPr lang="en-I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75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39"/>
            </a:lvl1pPr>
            <a:lvl2pPr marL="407502" indent="0" algn="ctr">
              <a:buNone/>
              <a:defRPr sz="1783"/>
            </a:lvl2pPr>
            <a:lvl3pPr marL="815005" indent="0" algn="ctr">
              <a:buNone/>
              <a:defRPr sz="1604"/>
            </a:lvl3pPr>
            <a:lvl4pPr marL="1222507" indent="0" algn="ctr">
              <a:buNone/>
              <a:defRPr sz="1426"/>
            </a:lvl4pPr>
            <a:lvl5pPr marL="1630009" indent="0" algn="ctr">
              <a:buNone/>
              <a:defRPr sz="1426"/>
            </a:lvl5pPr>
            <a:lvl6pPr marL="2037512" indent="0" algn="ctr">
              <a:buNone/>
              <a:defRPr sz="1426"/>
            </a:lvl6pPr>
            <a:lvl7pPr marL="2445014" indent="0" algn="ctr">
              <a:buNone/>
              <a:defRPr sz="1426"/>
            </a:lvl7pPr>
            <a:lvl8pPr marL="2852517" indent="0" algn="ctr">
              <a:buNone/>
              <a:defRPr sz="1426"/>
            </a:lvl8pPr>
            <a:lvl9pPr marL="3260019" indent="0" algn="ctr">
              <a:buNone/>
              <a:defRPr sz="142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993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67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2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1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3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139">
                <a:solidFill>
                  <a:schemeClr val="tx1">
                    <a:tint val="75000"/>
                  </a:schemeClr>
                </a:solidFill>
              </a:defRPr>
            </a:lvl1pPr>
            <a:lvl2pPr marL="407502" indent="0">
              <a:buNone/>
              <a:defRPr sz="1783">
                <a:solidFill>
                  <a:schemeClr val="tx1">
                    <a:tint val="75000"/>
                  </a:schemeClr>
                </a:solidFill>
              </a:defRPr>
            </a:lvl2pPr>
            <a:lvl3pPr marL="815005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3pPr>
            <a:lvl4pPr marL="122250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4pPr>
            <a:lvl5pPr marL="163000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5pPr>
            <a:lvl6pPr marL="2037512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6pPr>
            <a:lvl7pPr marL="2445014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7pPr>
            <a:lvl8pPr marL="285251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8pPr>
            <a:lvl9pPr marL="326001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075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0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139" b="1"/>
            </a:lvl1pPr>
            <a:lvl2pPr marL="407502" indent="0">
              <a:buNone/>
              <a:defRPr sz="1783" b="1"/>
            </a:lvl2pPr>
            <a:lvl3pPr marL="815005" indent="0">
              <a:buNone/>
              <a:defRPr sz="1604" b="1"/>
            </a:lvl3pPr>
            <a:lvl4pPr marL="1222507" indent="0">
              <a:buNone/>
              <a:defRPr sz="1426" b="1"/>
            </a:lvl4pPr>
            <a:lvl5pPr marL="1630009" indent="0">
              <a:buNone/>
              <a:defRPr sz="1426" b="1"/>
            </a:lvl5pPr>
            <a:lvl6pPr marL="2037512" indent="0">
              <a:buNone/>
              <a:defRPr sz="1426" b="1"/>
            </a:lvl6pPr>
            <a:lvl7pPr marL="2445014" indent="0">
              <a:buNone/>
              <a:defRPr sz="1426" b="1"/>
            </a:lvl7pPr>
            <a:lvl8pPr marL="2852517" indent="0">
              <a:buNone/>
              <a:defRPr sz="1426" b="1"/>
            </a:lvl8pPr>
            <a:lvl9pPr marL="3260019" indent="0">
              <a:buNone/>
              <a:defRPr sz="14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9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24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6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852"/>
            </a:lvl1pPr>
            <a:lvl2pPr>
              <a:defRPr sz="2496"/>
            </a:lvl2pPr>
            <a:lvl3pPr>
              <a:defRPr sz="2139"/>
            </a:lvl3pPr>
            <a:lvl4pPr>
              <a:defRPr sz="1783"/>
            </a:lvl4pPr>
            <a:lvl5pPr>
              <a:defRPr sz="1783"/>
            </a:lvl5pPr>
            <a:lvl6pPr>
              <a:defRPr sz="1783"/>
            </a:lvl6pPr>
            <a:lvl7pPr>
              <a:defRPr sz="1783"/>
            </a:lvl7pPr>
            <a:lvl8pPr>
              <a:defRPr sz="1783"/>
            </a:lvl8pPr>
            <a:lvl9pPr>
              <a:defRPr sz="17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1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8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852"/>
            </a:lvl1pPr>
            <a:lvl2pPr marL="407502" indent="0">
              <a:buNone/>
              <a:defRPr sz="2496"/>
            </a:lvl2pPr>
            <a:lvl3pPr marL="815005" indent="0">
              <a:buNone/>
              <a:defRPr sz="2139"/>
            </a:lvl3pPr>
            <a:lvl4pPr marL="1222507" indent="0">
              <a:buNone/>
              <a:defRPr sz="1783"/>
            </a:lvl4pPr>
            <a:lvl5pPr marL="1630009" indent="0">
              <a:buNone/>
              <a:defRPr sz="1783"/>
            </a:lvl5pPr>
            <a:lvl6pPr marL="2037512" indent="0">
              <a:buNone/>
              <a:defRPr sz="1783"/>
            </a:lvl6pPr>
            <a:lvl7pPr marL="2445014" indent="0">
              <a:buNone/>
              <a:defRPr sz="1783"/>
            </a:lvl7pPr>
            <a:lvl8pPr marL="2852517" indent="0">
              <a:buNone/>
              <a:defRPr sz="1783"/>
            </a:lvl8pPr>
            <a:lvl9pPr marL="3260019" indent="0">
              <a:buNone/>
              <a:defRPr sz="178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426"/>
            </a:lvl1pPr>
            <a:lvl2pPr marL="407502" indent="0">
              <a:buNone/>
              <a:defRPr sz="1248"/>
            </a:lvl2pPr>
            <a:lvl3pPr marL="815005" indent="0">
              <a:buNone/>
              <a:defRPr sz="1070"/>
            </a:lvl3pPr>
            <a:lvl4pPr marL="1222507" indent="0">
              <a:buNone/>
              <a:defRPr sz="891"/>
            </a:lvl4pPr>
            <a:lvl5pPr marL="1630009" indent="0">
              <a:buNone/>
              <a:defRPr sz="891"/>
            </a:lvl5pPr>
            <a:lvl6pPr marL="2037512" indent="0">
              <a:buNone/>
              <a:defRPr sz="891"/>
            </a:lvl6pPr>
            <a:lvl7pPr marL="2445014" indent="0">
              <a:buNone/>
              <a:defRPr sz="891"/>
            </a:lvl7pPr>
            <a:lvl8pPr marL="2852517" indent="0">
              <a:buNone/>
              <a:defRPr sz="891"/>
            </a:lvl8pPr>
            <a:lvl9pPr marL="3260019" indent="0">
              <a:buNone/>
              <a:defRPr sz="8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94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536AF7B3-B248-4CDD-BA29-B1240DBC4EF3}" type="datetimeFigureOut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25/04/2021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1789"/>
            <a:fld id="{01581CF2-8786-470A-B5EC-E94DFACCB636}" type="slidenum">
              <a:rPr lang="en-IE" smtClean="0">
                <a:solidFill>
                  <a:prstClr val="black">
                    <a:tint val="75000"/>
                  </a:prstClr>
                </a:solidFill>
              </a:rPr>
              <a:pPr defTabSz="921789"/>
              <a:t>‹#›</a:t>
            </a:fld>
            <a:endParaRPr lang="en-I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063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15005" rtl="0" eaLnBrk="1" latinLnBrk="0" hangingPunct="1">
        <a:lnSpc>
          <a:spcPct val="90000"/>
        </a:lnSpc>
        <a:spcBef>
          <a:spcPct val="0"/>
        </a:spcBef>
        <a:buNone/>
        <a:defRPr sz="39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751" indent="-203751" algn="l" defTabSz="815005" rtl="0" eaLnBrk="1" latinLnBrk="0" hangingPunct="1">
        <a:lnSpc>
          <a:spcPct val="90000"/>
        </a:lnSpc>
        <a:spcBef>
          <a:spcPts val="891"/>
        </a:spcBef>
        <a:buFont typeface="Arial" panose="020B0604020202020204" pitchFamily="34" charset="0"/>
        <a:buChar char="•"/>
        <a:defRPr sz="2496" kern="1200">
          <a:solidFill>
            <a:schemeClr val="tx1"/>
          </a:solidFill>
          <a:latin typeface="+mn-lt"/>
          <a:ea typeface="+mn-ea"/>
          <a:cs typeface="+mn-cs"/>
        </a:defRPr>
      </a:lvl1pPr>
      <a:lvl2pPr marL="611254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39" kern="1200">
          <a:solidFill>
            <a:schemeClr val="tx1"/>
          </a:solidFill>
          <a:latin typeface="+mn-lt"/>
          <a:ea typeface="+mn-ea"/>
          <a:cs typeface="+mn-cs"/>
        </a:defRPr>
      </a:lvl2pPr>
      <a:lvl3pPr marL="1018756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3" kern="1200">
          <a:solidFill>
            <a:schemeClr val="tx1"/>
          </a:solidFill>
          <a:latin typeface="+mn-lt"/>
          <a:ea typeface="+mn-ea"/>
          <a:cs typeface="+mn-cs"/>
        </a:defRPr>
      </a:lvl3pPr>
      <a:lvl4pPr marL="142625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833761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241263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648765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3056268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463770" indent="-203751" algn="l" defTabSz="815005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1pPr>
      <a:lvl2pPr marL="40750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2pPr>
      <a:lvl3pPr marL="815005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3pPr>
      <a:lvl4pPr marL="122250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4pPr>
      <a:lvl5pPr marL="163000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5pPr>
      <a:lvl6pPr marL="2037512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6pPr>
      <a:lvl7pPr marL="2445014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7pPr>
      <a:lvl8pPr marL="2852517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8pPr>
      <a:lvl9pPr marL="3260019" algn="l" defTabSz="815005" rtl="0" eaLnBrk="1" latinLnBrk="0" hangingPunct="1">
        <a:defRPr sz="16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microsoft.com/office/2007/relationships/hdphoto" Target="../media/hdphoto18.wdp"/><Relationship Id="rId21" Type="http://schemas.microsoft.com/office/2007/relationships/hdphoto" Target="../media/hdphoto9.wdp"/><Relationship Id="rId34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microsoft.com/office/2007/relationships/hdphoto" Target="../media/hdphoto5.wdp"/><Relationship Id="rId17" Type="http://schemas.openxmlformats.org/officeDocument/2006/relationships/image" Target="../media/image8.png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38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microsoft.com/office/2007/relationships/hdphoto" Target="../media/hdphoto7.wdp"/><Relationship Id="rId20" Type="http://schemas.openxmlformats.org/officeDocument/2006/relationships/image" Target="../media/image10.png"/><Relationship Id="rId29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7.wdp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23" Type="http://schemas.microsoft.com/office/2007/relationships/hdphoto" Target="../media/hdphoto10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microsoft.com/office/2007/relationships/hdphoto" Target="../media/hdphoto4.wdp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microsoft.com/office/2007/relationships/hdphoto" Target="../media/hdphoto6.wdp"/><Relationship Id="rId22" Type="http://schemas.openxmlformats.org/officeDocument/2006/relationships/image" Target="../media/image11.png"/><Relationship Id="rId27" Type="http://schemas.microsoft.com/office/2007/relationships/hdphoto" Target="../media/hdphoto12.wdp"/><Relationship Id="rId30" Type="http://schemas.openxmlformats.org/officeDocument/2006/relationships/image" Target="../media/image15.png"/><Relationship Id="rId35" Type="http://schemas.microsoft.com/office/2007/relationships/hdphoto" Target="../media/hdphoto16.wdp"/><Relationship Id="rId8" Type="http://schemas.microsoft.com/office/2007/relationships/hdphoto" Target="../media/hdphoto3.wdp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1650" y="886105"/>
            <a:ext cx="1283417" cy="1604271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5067" y="903056"/>
            <a:ext cx="1283417" cy="1604271"/>
          </a:xfrm>
          <a:prstGeom prst="rect">
            <a:avLst/>
          </a:prstGeom>
        </p:spPr>
      </p:pic>
      <p:pic>
        <p:nvPicPr>
          <p:cNvPr id="6" name="Picture 5"/>
          <p:cNvPicPr preferRelativeResize="0">
            <a:picLocks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8483" y="889242"/>
            <a:ext cx="1283417" cy="1604271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41900" y="903056"/>
            <a:ext cx="1283417" cy="1604271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5316" y="903056"/>
            <a:ext cx="1283417" cy="1604271"/>
          </a:xfrm>
          <a:prstGeom prst="rect">
            <a:avLst/>
          </a:prstGeom>
        </p:spPr>
      </p:pic>
      <p:pic>
        <p:nvPicPr>
          <p:cNvPr id="9" name="Picture 8"/>
          <p:cNvPicPr preferRelativeResize="0">
            <a:picLocks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8733" y="886105"/>
            <a:ext cx="1283417" cy="1604271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2149" y="903056"/>
            <a:ext cx="1283417" cy="1604271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/>
          </p:cNvPicPr>
          <p:nvPr/>
        </p:nvPicPr>
        <p:blipFill>
          <a:blip r:embed="rId17"/>
          <a:stretch>
            <a:fillRect/>
          </a:stretch>
        </p:blipFill>
        <p:spPr>
          <a:xfrm>
            <a:off x="10075566" y="886105"/>
            <a:ext cx="1283417" cy="1604271"/>
          </a:xfrm>
          <a:prstGeom prst="rect">
            <a:avLst/>
          </a:prstGeom>
        </p:spPr>
      </p:pic>
      <p:pic>
        <p:nvPicPr>
          <p:cNvPr id="12" name="Picture 11"/>
          <p:cNvPicPr preferRelativeResize="0">
            <a:picLocks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1650" y="2653122"/>
            <a:ext cx="1283417" cy="1604271"/>
          </a:xfrm>
          <a:prstGeom prst="rect">
            <a:avLst/>
          </a:prstGeom>
        </p:spPr>
      </p:pic>
      <p:pic>
        <p:nvPicPr>
          <p:cNvPr id="13" name="Picture 12"/>
          <p:cNvPicPr preferRelativeResize="0">
            <a:picLocks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4111" y="2653122"/>
            <a:ext cx="1283417" cy="1604271"/>
          </a:xfrm>
          <a:prstGeom prst="rect">
            <a:avLst/>
          </a:prstGeom>
        </p:spPr>
      </p:pic>
      <p:pic>
        <p:nvPicPr>
          <p:cNvPr id="14" name="Picture 13"/>
          <p:cNvPicPr preferRelativeResize="0">
            <a:picLocks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8483" y="2670073"/>
            <a:ext cx="1283417" cy="1604271"/>
          </a:xfrm>
          <a:prstGeom prst="rect">
            <a:avLst/>
          </a:prstGeom>
        </p:spPr>
      </p:pic>
      <p:pic>
        <p:nvPicPr>
          <p:cNvPr id="15" name="Picture 14"/>
          <p:cNvPicPr preferRelativeResize="0">
            <a:picLocks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41900" y="2670073"/>
            <a:ext cx="1283417" cy="1604271"/>
          </a:xfrm>
          <a:prstGeom prst="rect">
            <a:avLst/>
          </a:prstGeom>
        </p:spPr>
      </p:pic>
      <p:pic>
        <p:nvPicPr>
          <p:cNvPr id="16" name="Picture 15"/>
          <p:cNvPicPr preferRelativeResize="0">
            <a:picLocks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5316" y="2653122"/>
            <a:ext cx="1283417" cy="1604271"/>
          </a:xfrm>
          <a:prstGeom prst="rect">
            <a:avLst/>
          </a:prstGeom>
        </p:spPr>
      </p:pic>
      <p:pic>
        <p:nvPicPr>
          <p:cNvPr id="17" name="Picture 16"/>
          <p:cNvPicPr preferRelativeResize="0">
            <a:picLocks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8733" y="2653122"/>
            <a:ext cx="1283417" cy="1604271"/>
          </a:xfrm>
          <a:prstGeom prst="rect">
            <a:avLst/>
          </a:prstGeom>
        </p:spPr>
      </p:pic>
      <p:pic>
        <p:nvPicPr>
          <p:cNvPr id="18" name="Picture 17"/>
          <p:cNvPicPr preferRelativeResize="0">
            <a:picLocks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2149" y="2653122"/>
            <a:ext cx="1283417" cy="1604271"/>
          </a:xfrm>
          <a:prstGeom prst="rect">
            <a:avLst/>
          </a:prstGeom>
        </p:spPr>
      </p:pic>
      <p:pic>
        <p:nvPicPr>
          <p:cNvPr id="19" name="Picture 18"/>
          <p:cNvPicPr preferRelativeResize="0">
            <a:picLocks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75566" y="2653122"/>
            <a:ext cx="1283417" cy="1604271"/>
          </a:xfrm>
          <a:prstGeom prst="rect">
            <a:avLst/>
          </a:prstGeom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6305" y="4450903"/>
            <a:ext cx="1283417" cy="1604271"/>
          </a:xfrm>
          <a:prstGeom prst="rect">
            <a:avLst/>
          </a:prstGeom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9721" y="4450903"/>
            <a:ext cx="1283417" cy="1604271"/>
          </a:xfrm>
          <a:prstGeom prst="rect">
            <a:avLst/>
          </a:prstGeom>
        </p:spPr>
      </p:pic>
      <p:pic>
        <p:nvPicPr>
          <p:cNvPr id="2" name="Picture 1"/>
          <p:cNvPicPr preferRelativeResize="0">
            <a:picLocks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3138" y="4450903"/>
            <a:ext cx="1283417" cy="160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7884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</Words>
  <Application>Microsoft Office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Ita, Michael</dc:creator>
  <cp:lastModifiedBy>Ita, Michael Itak</cp:lastModifiedBy>
  <cp:revision>3</cp:revision>
  <cp:lastPrinted>2021-04-24T16:27:19Z</cp:lastPrinted>
  <dcterms:created xsi:type="dcterms:W3CDTF">2021-03-13T16:52:35Z</dcterms:created>
  <dcterms:modified xsi:type="dcterms:W3CDTF">2021-04-25T22:52:55Z</dcterms:modified>
</cp:coreProperties>
</file>