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480" y="-40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B9F20-CE4B-4E50-A16A-9DF52D0DEE52}" type="datetimeFigureOut">
              <a:rPr lang="en-GB" smtClean="0"/>
              <a:t>21/12/2022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44BD0-56F3-4E29-98DC-2744850BF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0511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B9F20-CE4B-4E50-A16A-9DF52D0DEE52}" type="datetimeFigureOut">
              <a:rPr lang="en-GB" smtClean="0"/>
              <a:t>21/12/2022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44BD0-56F3-4E29-98DC-2744850BF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4727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B9F20-CE4B-4E50-A16A-9DF52D0DEE52}" type="datetimeFigureOut">
              <a:rPr lang="en-GB" smtClean="0"/>
              <a:t>21/12/2022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44BD0-56F3-4E29-98DC-2744850BF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1681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B9F20-CE4B-4E50-A16A-9DF52D0DEE52}" type="datetimeFigureOut">
              <a:rPr lang="en-GB" smtClean="0"/>
              <a:t>21/12/2022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44BD0-56F3-4E29-98DC-2744850BF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2233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B9F20-CE4B-4E50-A16A-9DF52D0DEE52}" type="datetimeFigureOut">
              <a:rPr lang="en-GB" smtClean="0"/>
              <a:t>21/12/2022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44BD0-56F3-4E29-98DC-2744850BF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0123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B9F20-CE4B-4E50-A16A-9DF52D0DEE52}" type="datetimeFigureOut">
              <a:rPr lang="en-GB" smtClean="0"/>
              <a:t>21/12/2022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44BD0-56F3-4E29-98DC-2744850BF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750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B9F20-CE4B-4E50-A16A-9DF52D0DEE52}" type="datetimeFigureOut">
              <a:rPr lang="en-GB" smtClean="0"/>
              <a:t>21/12/2022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44BD0-56F3-4E29-98DC-2744850BF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3533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B9F20-CE4B-4E50-A16A-9DF52D0DEE52}" type="datetimeFigureOut">
              <a:rPr lang="en-GB" smtClean="0"/>
              <a:t>21/12/2022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44BD0-56F3-4E29-98DC-2744850BF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030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B9F20-CE4B-4E50-A16A-9DF52D0DEE52}" type="datetimeFigureOut">
              <a:rPr lang="en-GB" smtClean="0"/>
              <a:t>21/12/2022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44BD0-56F3-4E29-98DC-2744850BF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0440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B9F20-CE4B-4E50-A16A-9DF52D0DEE52}" type="datetimeFigureOut">
              <a:rPr lang="en-GB" smtClean="0"/>
              <a:t>21/12/2022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44BD0-56F3-4E29-98DC-2744850BF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1270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B9F20-CE4B-4E50-A16A-9DF52D0DEE52}" type="datetimeFigureOut">
              <a:rPr lang="en-GB" smtClean="0"/>
              <a:t>21/12/2022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44BD0-56F3-4E29-98DC-2744850BF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285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B9F20-CE4B-4E50-A16A-9DF52D0DEE52}" type="datetimeFigureOut">
              <a:rPr lang="en-GB" smtClean="0"/>
              <a:t>21/12/2022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44BD0-56F3-4E29-98DC-2744850BF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7851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6413039"/>
              </p:ext>
            </p:extLst>
          </p:nvPr>
        </p:nvGraphicFramePr>
        <p:xfrm>
          <a:off x="0" y="0"/>
          <a:ext cx="6308725" cy="8927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3777942" imgH="5346465" progId="AcroExch.Document.DC">
                  <p:embed/>
                </p:oleObj>
              </mc:Choice>
              <mc:Fallback>
                <p:oleObj name="Acrobat Document" r:id="rId2" imgW="3777942" imgH="5346465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6308725" cy="89276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376" y="919480"/>
            <a:ext cx="212187" cy="1970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376" y="1137715"/>
            <a:ext cx="212187" cy="19703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36149" y="1473200"/>
            <a:ext cx="5486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P1-2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36149" y="1744942"/>
            <a:ext cx="5486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P2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36149" y="2098040"/>
            <a:ext cx="5486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P2-3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36149" y="2324461"/>
            <a:ext cx="5486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P2-3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36149" y="2550882"/>
            <a:ext cx="5486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P2-3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64224" y="2773166"/>
            <a:ext cx="5486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P2-3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336149" y="2887085"/>
            <a:ext cx="8385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Table 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380013" y="3005379"/>
            <a:ext cx="5486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P3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80013" y="3226672"/>
            <a:ext cx="5486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NA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394446" y="3390326"/>
            <a:ext cx="9551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P4-5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392029" y="3623287"/>
            <a:ext cx="5486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NA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393592" y="3783429"/>
            <a:ext cx="5486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P2-3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397109" y="3958567"/>
            <a:ext cx="5486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NA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353538" y="4128623"/>
            <a:ext cx="9551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P4-6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353538" y="4303142"/>
            <a:ext cx="9551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P5-6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353538" y="4526237"/>
            <a:ext cx="9551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P6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02189" y="4679927"/>
            <a:ext cx="5486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NA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369365" y="4975249"/>
            <a:ext cx="8385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P2, </a:t>
            </a:r>
            <a:r>
              <a:rPr lang="en-GB" sz="800" b="1" dirty="0" err="1"/>
              <a:t>Sup.M</a:t>
            </a:r>
            <a:r>
              <a:rPr lang="en-GB" sz="800" b="1" dirty="0"/>
              <a:t>. A</a:t>
            </a:r>
          </a:p>
          <a:p>
            <a:r>
              <a:rPr lang="en-GB" sz="800" b="1" dirty="0"/>
              <a:t>Table 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366922" y="5281442"/>
            <a:ext cx="8385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P2-3</a:t>
            </a:r>
          </a:p>
          <a:p>
            <a:r>
              <a:rPr lang="en-GB" sz="800" b="1" dirty="0"/>
              <a:t>Table 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336149" y="5590348"/>
            <a:ext cx="8385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Table 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452745" y="5762683"/>
            <a:ext cx="8385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NA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312507" y="6030537"/>
            <a:ext cx="8385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Sup. M. D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343378" y="6368471"/>
            <a:ext cx="8385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Fig. </a:t>
            </a:r>
            <a:r>
              <a:rPr lang="en-GB" sz="800" b="1"/>
              <a:t>3</a:t>
            </a:r>
            <a:endParaRPr lang="en-GB" sz="800" b="1" dirty="0"/>
          </a:p>
          <a:p>
            <a:r>
              <a:rPr lang="en-GB" sz="800" b="1" dirty="0"/>
              <a:t>Sup. M 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353538" y="6772929"/>
            <a:ext cx="8385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P8-10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353538" y="6996454"/>
            <a:ext cx="8385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P8-10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378352" y="7210657"/>
            <a:ext cx="8385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P8-10</a:t>
            </a: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616" y="7498080"/>
            <a:ext cx="212187" cy="197031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617" y="7696835"/>
            <a:ext cx="178458" cy="165711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5322667" y="6269297"/>
            <a:ext cx="8385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/>
              <a:t>Sup. M. D</a:t>
            </a:r>
          </a:p>
        </p:txBody>
      </p:sp>
    </p:spTree>
    <p:extLst>
      <p:ext uri="{BB962C8B-B14F-4D97-AF65-F5344CB8AC3E}">
        <p14:creationId xmlns:p14="http://schemas.microsoft.com/office/powerpoint/2010/main" val="38035614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</TotalTime>
  <Words>53</Words>
  <Application>Microsoft Office PowerPoint</Application>
  <PresentationFormat>Letter Paper (8.5x11 in)</PresentationFormat>
  <Paragraphs>30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Acrobat Document</vt:lpstr>
      <vt:lpstr>PowerPoint Presentation</vt:lpstr>
    </vt:vector>
  </TitlesOfParts>
  <Company>University of Edinburgh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BERGER Thomas</dc:creator>
  <cp:lastModifiedBy>thomas berger</cp:lastModifiedBy>
  <cp:revision>12</cp:revision>
  <dcterms:created xsi:type="dcterms:W3CDTF">2021-09-02T08:02:54Z</dcterms:created>
  <dcterms:modified xsi:type="dcterms:W3CDTF">2022-12-21T10:17:55Z</dcterms:modified>
</cp:coreProperties>
</file>