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405"/>
  </p:normalViewPr>
  <p:slideViewPr>
    <p:cSldViewPr snapToGrid="0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DC1779-BEFB-01E4-1E04-70E652023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B2BE5E4-4E31-8A56-C575-5659F195E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60A2A3-3F59-BBE2-2247-B90438B81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A42249-9A0C-850C-05BE-70F6394AC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B97EBF-91B9-354F-559D-759172640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0109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B2CEED-1579-B1B0-0442-6AF4FCD80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826B9D-BA47-C79D-66F2-11FF992E01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6CA292D-502F-24D9-3EE7-B5EDC526C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EA6D835-4465-2EB6-922C-EBA33670D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8C547F-AB1B-8D11-065A-5F5014C5F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37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250DB88-7636-8F2A-014D-16B8F1F59C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BE819D4-674A-4730-238F-D0F7CA894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638CAC-C702-EB65-23AB-92BE697FF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4634C4-0BD9-98EA-685C-AD034AFEF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2A703C5-BB8F-0D37-6A8E-A33DE857C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715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AA08C6-093D-4B04-1CEA-755709BA7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AC1780-B1E7-A6D6-9A7C-5DF117784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1410A28-095A-DA86-1BFA-67E3BB769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C4BA09-9B46-8643-8101-A3F891EE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94E4CE-0C8E-D149-5AAA-7D1141D81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877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46BD01-BDEC-C5A9-F22A-161BD621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4118BF0-DFD0-BD3B-84F2-3285F8E5A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016862-E3AD-EF08-BA0A-3AEDDD61B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326723-4DAF-A8FA-9BF0-4CF3376A1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A3D8577-5603-A4B4-0F5C-198667780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04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22BA07-8300-9C17-2651-BA95F490C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BE782B-9DF8-A4E7-87DF-82050D3A2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ECCB52E-1906-5132-449F-C174C1F1D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322050-D54D-37E8-49B3-C10AFE2D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8F8E2D-61DD-FD6E-0C5C-0428DA0EC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25EFCB7-CFDF-B692-F14F-F22FAA8C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3957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58988B-82CF-8F60-759A-96F1FB7C4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02B279-0FED-DFB0-D1B0-A044FA644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EE8394-DF05-6535-9147-2157A2FF7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1BB5632-3F43-AA21-C170-7289C253B4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83ECE51-E91A-1E6E-F1B7-9490CA4B7E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9EA7692-18EC-BEAB-BCE9-39686E4EF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0D12427-8E25-F0A4-088D-DC75617FC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F9A240-01EF-EDD6-F81A-285568F86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223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E541D-6970-106D-BECD-A01DE9BF9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5D8649-1CD7-1456-1D6C-C8199AD52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4013785-BF6E-5812-C3F4-8CE1B0ADF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2D3E8D0-5C79-DA86-6176-191FF030A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27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6317E16-80DD-FDD0-3932-30F6C95C0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F706905-6533-EDA1-B7B4-E5F92881E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0A082B-C04C-F446-6219-F9878F690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6127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0335A5-898C-46DB-CB7F-3C326B312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68C120-AD98-F1D9-F92F-1BFACE2FC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5EBCE4-4723-54A1-89D2-A4B5AD06C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EE9F117-C6A1-2D89-3DDE-048938A6F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C8EB3AC-F895-BCDE-4F3E-D6330D449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1390722-E226-9188-C924-5959EB105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47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8BFDED-27C0-EF30-856C-E5060EA7F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6DF132E-15A6-ADB6-B244-03E4ED1AB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188D33D-2E9B-7FEF-E841-D68BD3159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6EFDEE-F991-ABC8-22E5-BA00D6795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3448AB-5C1D-50A2-182C-04CA2CC65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6E042A-FC6A-EA01-F79B-13925E1F7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481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53ABC1-5BBC-FC08-D297-D01191191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49BBA6-26F5-3028-2E0A-464C51DCC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53CBF6-BC0C-FB46-445F-0D37B64EBA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B19D8-3DB0-1F4A-A679-42C05F974E11}" type="datetimeFigureOut">
              <a:rPr lang="de-DE" smtClean="0"/>
              <a:t>22.09.23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CE58D3-12C0-942D-6AC9-88A8B38C7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46D9A78-0166-1419-8C70-57CF7A5115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99AAF-80D3-5C4F-96EF-D7F0DDDBC5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59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409948B-3314-57B7-2EE0-AF94C7D30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25" y="1623033"/>
            <a:ext cx="4523248" cy="276491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99AE713-A1A3-6366-7366-EB6EDAAAD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75401"/>
            <a:ext cx="4371089" cy="27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75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 User</dc:creator>
  <cp:lastModifiedBy>Microsoft Office User</cp:lastModifiedBy>
  <cp:revision>1</cp:revision>
  <dcterms:created xsi:type="dcterms:W3CDTF">2023-09-22T17:36:12Z</dcterms:created>
  <dcterms:modified xsi:type="dcterms:W3CDTF">2023-09-22T17:44:17Z</dcterms:modified>
</cp:coreProperties>
</file>